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handoutMasterIdLst>
    <p:handoutMasterId r:id="rId10"/>
  </p:handoutMasterIdLst>
  <p:sldIdLst>
    <p:sldId id="257" r:id="rId2"/>
    <p:sldId id="280" r:id="rId3"/>
    <p:sldId id="275" r:id="rId4"/>
    <p:sldId id="282" r:id="rId5"/>
    <p:sldId id="285" r:id="rId6"/>
    <p:sldId id="286" r:id="rId7"/>
    <p:sldId id="287" r:id="rId8"/>
    <p:sldId id="284" r:id="rId9"/>
  </p:sldIdLst>
  <p:sldSz cx="12192000" cy="6858000"/>
  <p:notesSz cx="9866313" cy="673576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FA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 autoAdjust="0"/>
  </p:normalViewPr>
  <p:slideViewPr>
    <p:cSldViewPr snapToGrid="0">
      <p:cViewPr varScale="1">
        <p:scale>
          <a:sx n="74" d="100"/>
          <a:sy n="74" d="100"/>
        </p:scale>
        <p:origin x="376" y="5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275403" cy="33795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588627" y="0"/>
            <a:ext cx="4275403" cy="33795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710C40-3272-4870-8F99-9FFC2938AC98}" type="datetimeFigureOut">
              <a:rPr lang="en-US" smtClean="0"/>
              <a:pPr/>
              <a:t>9/4/2024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6397807"/>
            <a:ext cx="4275403" cy="33795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588627" y="6397807"/>
            <a:ext cx="4275403" cy="33795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EFC147-A4A7-4C42-A498-31E7BB60015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1577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9/4/2024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9/4/2024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9/4/2024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rgbClr val="3FADFF"/>
            </a:gs>
            <a:gs pos="16000">
              <a:schemeClr val="accent2">
                <a:lumMod val="40000"/>
                <a:lumOff val="6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90256" y="130629"/>
            <a:ext cx="10501744" cy="6727372"/>
          </a:xfrm>
        </p:spPr>
        <p:txBody>
          <a:bodyPr>
            <a:noAutofit/>
          </a:bodyPr>
          <a:lstStyle/>
          <a:p>
            <a:pPr algn="ctr"/>
            <a:endParaRPr lang="en-US" sz="2400" dirty="0">
              <a:solidFill>
                <a:schemeClr val="tx1"/>
              </a:solidFill>
              <a:latin typeface="Preeti" pitchFamily="2" charset="0"/>
            </a:endParaRPr>
          </a:p>
          <a:p>
            <a:pPr algn="ctr"/>
            <a:r>
              <a:rPr lang="en-US" sz="4500" b="1" dirty="0">
                <a:solidFill>
                  <a:schemeClr val="tx1"/>
                </a:solidFill>
                <a:latin typeface="Preeti" pitchFamily="2" charset="0"/>
              </a:rPr>
              <a:t>sf7df8f}+ </a:t>
            </a:r>
            <a:r>
              <a:rPr lang="en-US" sz="4500" b="1" dirty="0" err="1">
                <a:solidFill>
                  <a:schemeClr val="tx1"/>
                </a:solidFill>
                <a:latin typeface="Preeti" pitchFamily="2" charset="0"/>
              </a:rPr>
              <a:t>dxfgu</a:t>
            </a:r>
            <a:r>
              <a:rPr lang="en-US" sz="4500" b="1" dirty="0">
                <a:solidFill>
                  <a:schemeClr val="tx1"/>
                </a:solidFill>
                <a:latin typeface="Preeti" pitchFamily="2" charset="0"/>
              </a:rPr>
              <a:t>/</a:t>
            </a:r>
            <a:r>
              <a:rPr lang="en-US" sz="4500" b="1" dirty="0" err="1">
                <a:solidFill>
                  <a:schemeClr val="tx1"/>
                </a:solidFill>
                <a:latin typeface="Preeti" pitchFamily="2" charset="0"/>
              </a:rPr>
              <a:t>kflnsf</a:t>
            </a:r>
            <a:r>
              <a:rPr lang="en-US" sz="4500" b="1" dirty="0">
                <a:solidFill>
                  <a:schemeClr val="tx1"/>
                </a:solidFill>
                <a:latin typeface="Preeti" pitchFamily="2" charset="0"/>
              </a:rPr>
              <a:t> </a:t>
            </a:r>
          </a:p>
          <a:p>
            <a:pPr algn="ctr"/>
            <a:r>
              <a:rPr lang="en-US" sz="4500" b="1" dirty="0" err="1">
                <a:solidFill>
                  <a:schemeClr val="tx1"/>
                </a:solidFill>
                <a:latin typeface="Preeti" pitchFamily="2" charset="0"/>
              </a:rPr>
              <a:t>gu</a:t>
            </a:r>
            <a:r>
              <a:rPr lang="en-US" sz="4500" b="1" dirty="0">
                <a:solidFill>
                  <a:schemeClr val="tx1"/>
                </a:solidFill>
                <a:latin typeface="Preeti" pitchFamily="2" charset="0"/>
              </a:rPr>
              <a:t>/ </a:t>
            </a:r>
            <a:r>
              <a:rPr lang="en-US" sz="4500" b="1" dirty="0" err="1">
                <a:solidFill>
                  <a:schemeClr val="tx1"/>
                </a:solidFill>
                <a:latin typeface="Preeti" pitchFamily="2" charset="0"/>
              </a:rPr>
              <a:t>sfo</a:t>
            </a:r>
            <a:r>
              <a:rPr lang="en-US" sz="4500" b="1" dirty="0">
                <a:solidFill>
                  <a:schemeClr val="tx1"/>
                </a:solidFill>
                <a:latin typeface="Preeti" pitchFamily="2" charset="0"/>
              </a:rPr>
              <a:t>{</a:t>
            </a:r>
            <a:r>
              <a:rPr lang="en-US" sz="4500" b="1" dirty="0" err="1">
                <a:solidFill>
                  <a:schemeClr val="tx1"/>
                </a:solidFill>
                <a:latin typeface="Preeti" pitchFamily="2" charset="0"/>
              </a:rPr>
              <a:t>kflnsfsf</a:t>
            </a:r>
            <a:r>
              <a:rPr lang="en-US" sz="4500" b="1" dirty="0">
                <a:solidFill>
                  <a:schemeClr val="tx1"/>
                </a:solidFill>
                <a:latin typeface="Preeti" pitchFamily="2" charset="0"/>
              </a:rPr>
              <a:t>] </a:t>
            </a:r>
            <a:r>
              <a:rPr lang="en-US" sz="4500" b="1" dirty="0" err="1">
                <a:solidFill>
                  <a:schemeClr val="tx1"/>
                </a:solidFill>
                <a:latin typeface="Preeti" pitchFamily="2" charset="0"/>
              </a:rPr>
              <a:t>sfof</a:t>
            </a:r>
            <a:r>
              <a:rPr lang="en-US" sz="4500" b="1" dirty="0">
                <a:solidFill>
                  <a:schemeClr val="tx1"/>
                </a:solidFill>
                <a:latin typeface="Preeti" pitchFamily="2" charset="0"/>
              </a:rPr>
              <a:t>{no</a:t>
            </a:r>
          </a:p>
          <a:p>
            <a:pPr algn="ctr"/>
            <a:r>
              <a:rPr lang="en-US" sz="4500" b="1" dirty="0">
                <a:solidFill>
                  <a:schemeClr val="tx1"/>
                </a:solidFill>
                <a:latin typeface="Preeti" pitchFamily="2" charset="0"/>
              </a:rPr>
              <a:t>sf7df8f}F </a:t>
            </a:r>
            <a:r>
              <a:rPr lang="en-US" sz="4500" b="1" dirty="0" err="1">
                <a:solidFill>
                  <a:schemeClr val="tx1"/>
                </a:solidFill>
                <a:latin typeface="Preeti" pitchFamily="2" charset="0"/>
              </a:rPr>
              <a:t>Knfhf</a:t>
            </a:r>
            <a:r>
              <a:rPr lang="en-US" sz="4500" b="1" dirty="0">
                <a:solidFill>
                  <a:schemeClr val="tx1"/>
                </a:solidFill>
                <a:latin typeface="Preeti" pitchFamily="2" charset="0"/>
              </a:rPr>
              <a:t>, sf7df8f}+ </a:t>
            </a:r>
          </a:p>
          <a:p>
            <a:pPr algn="ctr"/>
            <a:r>
              <a:rPr lang="en-US" sz="4500" b="1" dirty="0">
                <a:solidFill>
                  <a:schemeClr val="tx1"/>
                </a:solidFill>
                <a:latin typeface="Preeti" pitchFamily="2" charset="0"/>
              </a:rPr>
              <a:t>================== </a:t>
            </a:r>
            <a:r>
              <a:rPr lang="en-US" sz="4500" b="1" dirty="0" err="1">
                <a:solidFill>
                  <a:schemeClr val="tx1"/>
                </a:solidFill>
                <a:latin typeface="Preeti" pitchFamily="2" charset="0"/>
              </a:rPr>
              <a:t>ljefu</a:t>
            </a:r>
            <a:endParaRPr lang="en-US" sz="4500" b="1" dirty="0">
              <a:solidFill>
                <a:schemeClr val="tx1"/>
              </a:solidFill>
              <a:latin typeface="Preeti" pitchFamily="2" charset="0"/>
            </a:endParaRPr>
          </a:p>
          <a:p>
            <a:pPr algn="ctr"/>
            <a:endParaRPr lang="en-US" sz="4500" b="1" dirty="0">
              <a:solidFill>
                <a:schemeClr val="tx1"/>
              </a:solidFill>
              <a:latin typeface="Preeti" pitchFamily="2" charset="0"/>
            </a:endParaRPr>
          </a:p>
          <a:p>
            <a:pPr algn="ctr"/>
            <a:r>
              <a:rPr lang="en-US" sz="4500" b="1" dirty="0" err="1">
                <a:solidFill>
                  <a:schemeClr val="tx1"/>
                </a:solidFill>
                <a:latin typeface="Preeti" pitchFamily="2" charset="0"/>
              </a:rPr>
              <a:t>aflif</a:t>
            </a:r>
            <a:r>
              <a:rPr lang="en-US" sz="4500" b="1" dirty="0">
                <a:solidFill>
                  <a:schemeClr val="tx1"/>
                </a:solidFill>
                <a:latin typeface="Preeti" pitchFamily="2" charset="0"/>
              </a:rPr>
              <a:t>{s ;</a:t>
            </a:r>
            <a:r>
              <a:rPr lang="en-US" sz="4500" b="1" dirty="0" err="1">
                <a:solidFill>
                  <a:schemeClr val="tx1"/>
                </a:solidFill>
                <a:latin typeface="Preeti" pitchFamily="2" charset="0"/>
              </a:rPr>
              <a:t>ldIff</a:t>
            </a:r>
            <a:r>
              <a:rPr lang="en-US" sz="4500" b="1" dirty="0">
                <a:solidFill>
                  <a:schemeClr val="tx1"/>
                </a:solidFill>
                <a:latin typeface="Preeti" pitchFamily="2" charset="0"/>
              </a:rPr>
              <a:t>, </a:t>
            </a:r>
            <a:r>
              <a:rPr lang="en-US" sz="4500" b="1" dirty="0" err="1">
                <a:solidFill>
                  <a:schemeClr val="tx1"/>
                </a:solidFill>
                <a:latin typeface="Preeti" pitchFamily="2" charset="0"/>
              </a:rPr>
              <a:t>cf</a:t>
            </a:r>
            <a:r>
              <a:rPr lang="en-US" sz="4500" b="1" dirty="0">
                <a:solidFill>
                  <a:schemeClr val="tx1"/>
                </a:solidFill>
                <a:latin typeface="Preeti" pitchFamily="2" charset="0"/>
              </a:rPr>
              <a:t>=j= @)*)÷)*!</a:t>
            </a:r>
          </a:p>
          <a:p>
            <a:pPr algn="ctr"/>
            <a:endParaRPr lang="en-US" sz="4500" dirty="0">
              <a:solidFill>
                <a:schemeClr val="tx1"/>
              </a:solidFill>
              <a:latin typeface="Preeti" pitchFamily="2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588914" y="3221504"/>
            <a:ext cx="11504612" cy="185693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890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rgbClr val="3FADFF"/>
            </a:gs>
            <a:gs pos="16000">
              <a:schemeClr val="accent2">
                <a:lumMod val="40000"/>
                <a:lumOff val="6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90256" y="0"/>
            <a:ext cx="10501744" cy="6858001"/>
          </a:xfrm>
        </p:spPr>
        <p:txBody>
          <a:bodyPr>
            <a:noAutofit/>
          </a:bodyPr>
          <a:lstStyle/>
          <a:p>
            <a:r>
              <a:rPr lang="en-US" sz="3500" dirty="0">
                <a:solidFill>
                  <a:schemeClr val="tx1"/>
                </a:solidFill>
                <a:latin typeface="Preeti" pitchFamily="2" charset="0"/>
              </a:rPr>
              <a:t>!_ </a:t>
            </a:r>
            <a:r>
              <a:rPr lang="en-US" sz="3500" dirty="0" err="1">
                <a:solidFill>
                  <a:schemeClr val="tx1"/>
                </a:solidFill>
                <a:latin typeface="Preeti" pitchFamily="2" charset="0"/>
              </a:rPr>
              <a:t>ljefusf</a:t>
            </a:r>
            <a:r>
              <a:rPr lang="en-US" sz="3500" dirty="0">
                <a:solidFill>
                  <a:schemeClr val="tx1"/>
                </a:solidFill>
                <a:latin typeface="Preeti" pitchFamily="2" charset="0"/>
              </a:rPr>
              <a:t>] ;+u7g :</a:t>
            </a:r>
            <a:r>
              <a:rPr lang="en-US" sz="3500" dirty="0" err="1">
                <a:solidFill>
                  <a:schemeClr val="tx1"/>
                </a:solidFill>
                <a:latin typeface="Preeti" pitchFamily="2" charset="0"/>
              </a:rPr>
              <a:t>j?kM</a:t>
            </a:r>
            <a:endParaRPr lang="en-US" sz="3500" dirty="0">
              <a:solidFill>
                <a:schemeClr val="tx1"/>
              </a:solidFill>
              <a:latin typeface="Preeti" pitchFamily="2" charset="0"/>
            </a:endParaRPr>
          </a:p>
          <a:p>
            <a:endParaRPr lang="en-US" sz="3500" dirty="0">
              <a:solidFill>
                <a:schemeClr val="tx1"/>
              </a:solidFill>
              <a:latin typeface="Preeti" pitchFamily="2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US" sz="2400" dirty="0">
              <a:solidFill>
                <a:schemeClr val="tx1"/>
              </a:solidFill>
              <a:latin typeface="Preeti" pitchFamily="2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588914" y="3221504"/>
            <a:ext cx="11504612" cy="185693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8724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rgbClr val="3FADFF"/>
            </a:gs>
            <a:gs pos="16000">
              <a:schemeClr val="accent2">
                <a:lumMod val="40000"/>
                <a:lumOff val="6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31818" y="0"/>
            <a:ext cx="10428311" cy="6857999"/>
          </a:xfrm>
        </p:spPr>
        <p:txBody>
          <a:bodyPr>
            <a:noAutofit/>
          </a:bodyPr>
          <a:lstStyle/>
          <a:p>
            <a:r>
              <a:rPr lang="en-US" sz="3500" dirty="0">
                <a:solidFill>
                  <a:schemeClr val="tx1"/>
                </a:solidFill>
                <a:latin typeface="Preeti" pitchFamily="2" charset="0"/>
              </a:rPr>
              <a:t>@= </a:t>
            </a:r>
            <a:r>
              <a:rPr lang="en-US" sz="3500" dirty="0" err="1">
                <a:solidFill>
                  <a:schemeClr val="tx1"/>
                </a:solidFill>
                <a:latin typeface="Preeti" pitchFamily="2" charset="0"/>
              </a:rPr>
              <a:t>ljefunfO</a:t>
            </a:r>
            <a:r>
              <a:rPr lang="en-US" sz="3500" dirty="0">
                <a:solidFill>
                  <a:schemeClr val="tx1"/>
                </a:solidFill>
                <a:latin typeface="Preeti" pitchFamily="2" charset="0"/>
              </a:rPr>
              <a:t>{ ;'</a:t>
            </a:r>
            <a:r>
              <a:rPr lang="en-US" sz="3500" dirty="0" err="1">
                <a:solidFill>
                  <a:schemeClr val="tx1"/>
                </a:solidFill>
                <a:latin typeface="Preeti" pitchFamily="2" charset="0"/>
              </a:rPr>
              <a:t>lDkPsf</a:t>
            </a:r>
            <a:r>
              <a:rPr lang="en-US" sz="3500" dirty="0">
                <a:solidFill>
                  <a:schemeClr val="tx1"/>
                </a:solidFill>
                <a:latin typeface="Preeti" pitchFamily="2" charset="0"/>
              </a:rPr>
              <a:t>] </a:t>
            </a:r>
            <a:r>
              <a:rPr lang="en-US" sz="3500" dirty="0" err="1">
                <a:solidFill>
                  <a:schemeClr val="tx1"/>
                </a:solidFill>
                <a:latin typeface="Preeti" pitchFamily="2" charset="0"/>
              </a:rPr>
              <a:t>lhDd</a:t>
            </a:r>
            <a:r>
              <a:rPr lang="en-US" sz="3500" dirty="0">
                <a:solidFill>
                  <a:schemeClr val="tx1"/>
                </a:solidFill>
                <a:latin typeface="Preeti" pitchFamily="2" charset="0"/>
              </a:rPr>
              <a:t>]</a:t>
            </a:r>
            <a:r>
              <a:rPr lang="en-US" sz="3500" dirty="0" err="1">
                <a:solidFill>
                  <a:schemeClr val="tx1"/>
                </a:solidFill>
                <a:latin typeface="Preeti" pitchFamily="2" charset="0"/>
              </a:rPr>
              <a:t>jf</a:t>
            </a:r>
            <a:r>
              <a:rPr lang="en-US" sz="3500" dirty="0">
                <a:solidFill>
                  <a:schemeClr val="tx1"/>
                </a:solidFill>
                <a:latin typeface="Preeti" pitchFamily="2" charset="0"/>
              </a:rPr>
              <a:t>/LM </a:t>
            </a:r>
          </a:p>
          <a:p>
            <a:endParaRPr lang="en-US" sz="3500" dirty="0">
              <a:solidFill>
                <a:schemeClr val="tx1"/>
              </a:solidFill>
              <a:latin typeface="Preeti" pitchFamily="2" charset="0"/>
            </a:endParaRPr>
          </a:p>
          <a:p>
            <a:endParaRPr lang="en-US" sz="3500" dirty="0">
              <a:solidFill>
                <a:schemeClr val="tx1"/>
              </a:solidFill>
              <a:latin typeface="Preeti" pitchFamily="2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655517" y="3149211"/>
            <a:ext cx="11504612" cy="185693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02949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rgbClr val="3FADFF"/>
            </a:gs>
            <a:gs pos="16000">
              <a:schemeClr val="accent2">
                <a:lumMod val="40000"/>
                <a:lumOff val="6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31818" y="0"/>
            <a:ext cx="10428311" cy="6857999"/>
          </a:xfrm>
        </p:spPr>
        <p:txBody>
          <a:bodyPr>
            <a:noAutofit/>
          </a:bodyPr>
          <a:lstStyle/>
          <a:p>
            <a:pPr algn="just"/>
            <a:r>
              <a:rPr lang="en-US" sz="3500" dirty="0">
                <a:solidFill>
                  <a:schemeClr val="tx1"/>
                </a:solidFill>
                <a:latin typeface="Preeti" pitchFamily="2" charset="0"/>
              </a:rPr>
              <a:t>#= ah]6/L </a:t>
            </a:r>
            <a:r>
              <a:rPr lang="en-US" sz="3500" dirty="0" err="1">
                <a:solidFill>
                  <a:schemeClr val="tx1"/>
                </a:solidFill>
                <a:latin typeface="Preeti" pitchFamily="2" charset="0"/>
              </a:rPr>
              <a:t>k|ult</a:t>
            </a:r>
            <a:r>
              <a:rPr lang="en-US" sz="3500" dirty="0">
                <a:solidFill>
                  <a:schemeClr val="tx1"/>
                </a:solidFill>
                <a:latin typeface="Preeti" pitchFamily="2" charset="0"/>
              </a:rPr>
              <a:t> -</a:t>
            </a:r>
            <a:r>
              <a:rPr lang="en-US" sz="3500" dirty="0" err="1">
                <a:solidFill>
                  <a:schemeClr val="tx1"/>
                </a:solidFill>
                <a:latin typeface="Preeti" pitchFamily="2" charset="0"/>
              </a:rPr>
              <a:t>ljQLo</a:t>
            </a:r>
            <a:r>
              <a:rPr lang="en-US" sz="3500" dirty="0">
                <a:solidFill>
                  <a:schemeClr val="tx1"/>
                </a:solidFill>
                <a:latin typeface="Preeti" pitchFamily="2" charset="0"/>
              </a:rPr>
              <a:t> / </a:t>
            </a:r>
            <a:r>
              <a:rPr lang="en-US" sz="3500" dirty="0" err="1">
                <a:solidFill>
                  <a:schemeClr val="tx1"/>
                </a:solidFill>
                <a:latin typeface="Preeti" pitchFamily="2" charset="0"/>
              </a:rPr>
              <a:t>ef</a:t>
            </a:r>
            <a:r>
              <a:rPr lang="en-US" sz="3500" dirty="0">
                <a:solidFill>
                  <a:schemeClr val="tx1"/>
                </a:solidFill>
                <a:latin typeface="Preeti" pitchFamily="2" charset="0"/>
              </a:rPr>
              <a:t>}</a:t>
            </a:r>
            <a:r>
              <a:rPr lang="en-US" sz="3500" dirty="0" err="1">
                <a:solidFill>
                  <a:schemeClr val="tx1"/>
                </a:solidFill>
                <a:latin typeface="Preeti" pitchFamily="2" charset="0"/>
              </a:rPr>
              <a:t>lts_</a:t>
            </a:r>
            <a:r>
              <a:rPr lang="en-US" sz="3300" dirty="0" err="1">
                <a:solidFill>
                  <a:schemeClr val="tx1"/>
                </a:solidFill>
                <a:latin typeface="Preeti" pitchFamily="2" charset="0"/>
              </a:rPr>
              <a:t>M</a:t>
            </a:r>
            <a:endParaRPr lang="en-US" sz="3500" dirty="0">
              <a:solidFill>
                <a:schemeClr val="tx1"/>
              </a:solidFill>
              <a:latin typeface="Preeti" pitchFamily="2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655517" y="3149211"/>
            <a:ext cx="11504612" cy="185693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032000" y="719666"/>
          <a:ext cx="9724571" cy="26983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13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54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131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4997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8872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7610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13161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95843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10960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400" b="1" kern="1200" dirty="0" err="1">
                          <a:solidFill>
                            <a:schemeClr val="tx1"/>
                          </a:solidFill>
                          <a:latin typeface="Preeti"/>
                          <a:ea typeface="Calibri"/>
                          <a:cs typeface="Mangal"/>
                        </a:rPr>
                        <a:t>qm</a:t>
                      </a:r>
                      <a:r>
                        <a:rPr lang="en-GB" sz="2400" b="1" kern="1200" dirty="0">
                          <a:solidFill>
                            <a:schemeClr val="tx1"/>
                          </a:solidFill>
                          <a:latin typeface="Preeti"/>
                          <a:ea typeface="Calibri"/>
                          <a:cs typeface="Mangal"/>
                        </a:rPr>
                        <a:t>;+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 err="1">
                          <a:solidFill>
                            <a:schemeClr val="tx1"/>
                          </a:solidFill>
                          <a:latin typeface="Preeti"/>
                          <a:ea typeface="Calibri"/>
                          <a:cs typeface="Mangal"/>
                        </a:rPr>
                        <a:t>sfo</a:t>
                      </a:r>
                      <a:r>
                        <a:rPr lang="en-GB" sz="2400" b="1" dirty="0">
                          <a:solidFill>
                            <a:schemeClr val="tx1"/>
                          </a:solidFill>
                          <a:latin typeface="Preeti"/>
                          <a:ea typeface="Calibri"/>
                          <a:cs typeface="Mangal"/>
                        </a:rPr>
                        <a:t>{</a:t>
                      </a:r>
                      <a:r>
                        <a:rPr lang="en-GB" sz="2400" b="1" dirty="0" err="1">
                          <a:solidFill>
                            <a:schemeClr val="tx1"/>
                          </a:solidFill>
                          <a:latin typeface="Preeti"/>
                          <a:ea typeface="Calibri"/>
                          <a:cs typeface="Mangal"/>
                        </a:rPr>
                        <a:t>qmdsf</a:t>
                      </a:r>
                      <a:r>
                        <a:rPr lang="en-GB" sz="2400" b="1" dirty="0">
                          <a:solidFill>
                            <a:schemeClr val="tx1"/>
                          </a:solidFill>
                          <a:latin typeface="Preeti"/>
                          <a:ea typeface="Calibri"/>
                          <a:cs typeface="Mangal"/>
                        </a:rPr>
                        <a:t>] </a:t>
                      </a:r>
                      <a:r>
                        <a:rPr lang="en-GB" sz="2400" b="1" dirty="0" err="1">
                          <a:solidFill>
                            <a:schemeClr val="tx1"/>
                          </a:solidFill>
                          <a:latin typeface="Preeti"/>
                          <a:ea typeface="Calibri"/>
                          <a:cs typeface="Mangal"/>
                        </a:rPr>
                        <a:t>gfd</a:t>
                      </a:r>
                      <a:endParaRPr lang="en-GB" sz="16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400" b="1" kern="1200" dirty="0" err="1">
                          <a:solidFill>
                            <a:schemeClr val="tx1"/>
                          </a:solidFill>
                          <a:latin typeface="Preeti"/>
                          <a:ea typeface="Calibri"/>
                          <a:cs typeface="Mangal"/>
                        </a:rPr>
                        <a:t>PsfO</a:t>
                      </a:r>
                      <a:endParaRPr lang="en-GB" sz="2400" b="1" kern="1200" dirty="0">
                        <a:solidFill>
                          <a:schemeClr val="tx1"/>
                        </a:solidFill>
                        <a:latin typeface="Preeti"/>
                        <a:ea typeface="Calibri"/>
                        <a:cs typeface="Mangal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400" b="1" kern="1200" dirty="0" err="1">
                          <a:solidFill>
                            <a:schemeClr val="tx1"/>
                          </a:solidFill>
                          <a:latin typeface="Preeti"/>
                          <a:ea typeface="Calibri"/>
                          <a:cs typeface="Mangal"/>
                        </a:rPr>
                        <a:t>ef</a:t>
                      </a:r>
                      <a:r>
                        <a:rPr lang="en-GB" sz="2400" b="1" kern="1200" dirty="0">
                          <a:solidFill>
                            <a:schemeClr val="tx1"/>
                          </a:solidFill>
                          <a:latin typeface="Preeti"/>
                          <a:ea typeface="Calibri"/>
                          <a:cs typeface="Mangal"/>
                        </a:rPr>
                        <a:t>}</a:t>
                      </a:r>
                      <a:r>
                        <a:rPr lang="en-GB" sz="2400" b="1" kern="1200" dirty="0" err="1">
                          <a:solidFill>
                            <a:schemeClr val="tx1"/>
                          </a:solidFill>
                          <a:latin typeface="Preeti"/>
                          <a:ea typeface="Calibri"/>
                          <a:cs typeface="Mangal"/>
                        </a:rPr>
                        <a:t>lts</a:t>
                      </a:r>
                      <a:r>
                        <a:rPr lang="en-GB" sz="2400" b="1" kern="1200" dirty="0">
                          <a:solidFill>
                            <a:schemeClr val="tx1"/>
                          </a:solidFill>
                          <a:latin typeface="Preeti"/>
                          <a:ea typeface="Calibri"/>
                          <a:cs typeface="Mangal"/>
                        </a:rPr>
                        <a:t> </a:t>
                      </a:r>
                      <a:r>
                        <a:rPr lang="en-GB" sz="2400" b="1" kern="1200" dirty="0" err="1">
                          <a:solidFill>
                            <a:schemeClr val="tx1"/>
                          </a:solidFill>
                          <a:latin typeface="Preeti"/>
                          <a:ea typeface="Calibri"/>
                          <a:cs typeface="Mangal"/>
                        </a:rPr>
                        <a:t>nIo</a:t>
                      </a:r>
                      <a:endParaRPr lang="en-GB" sz="2400" b="1" kern="1200" dirty="0">
                        <a:solidFill>
                          <a:schemeClr val="tx1"/>
                        </a:solidFill>
                        <a:latin typeface="Preeti"/>
                        <a:ea typeface="Calibri"/>
                        <a:cs typeface="Mangal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chemeClr val="tx1"/>
                          </a:solidFill>
                          <a:latin typeface="Preeti"/>
                          <a:ea typeface="Calibri"/>
                          <a:cs typeface="Mangal"/>
                        </a:rPr>
                        <a:t>ah]6</a:t>
                      </a:r>
                      <a:endParaRPr lang="en-GB" sz="16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 err="1">
                          <a:solidFill>
                            <a:schemeClr val="tx1"/>
                          </a:solidFill>
                          <a:latin typeface="Preeti"/>
                          <a:ea typeface="Calibri"/>
                          <a:cs typeface="Mangal"/>
                        </a:rPr>
                        <a:t>vr</a:t>
                      </a:r>
                      <a:r>
                        <a:rPr lang="en-GB" sz="2400" b="1" dirty="0">
                          <a:solidFill>
                            <a:schemeClr val="tx1"/>
                          </a:solidFill>
                          <a:latin typeface="Preeti"/>
                          <a:ea typeface="Calibri"/>
                          <a:cs typeface="Mangal"/>
                        </a:rPr>
                        <a:t>{ /</a:t>
                      </a:r>
                      <a:r>
                        <a:rPr lang="en-GB" sz="2400" b="1">
                          <a:solidFill>
                            <a:schemeClr val="tx1"/>
                          </a:solidFill>
                          <a:latin typeface="Preeti"/>
                          <a:ea typeface="Calibri"/>
                          <a:cs typeface="Mangal"/>
                        </a:rPr>
                        <a:t>sd</a:t>
                      </a:r>
                      <a:endParaRPr lang="en-GB" sz="16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400" b="1" kern="1200" dirty="0" err="1">
                          <a:solidFill>
                            <a:schemeClr val="tx1"/>
                          </a:solidFill>
                          <a:latin typeface="Preeti"/>
                          <a:ea typeface="Calibri"/>
                          <a:cs typeface="Mangal"/>
                        </a:rPr>
                        <a:t>ljQLo</a:t>
                      </a:r>
                      <a:r>
                        <a:rPr lang="en-GB" sz="2400" b="1" kern="1200" dirty="0">
                          <a:solidFill>
                            <a:schemeClr val="tx1"/>
                          </a:solidFill>
                          <a:latin typeface="Preeti"/>
                          <a:ea typeface="Calibri"/>
                          <a:cs typeface="Mangal"/>
                        </a:rPr>
                        <a:t> </a:t>
                      </a:r>
                      <a:r>
                        <a:rPr lang="en-GB" sz="2400" b="1" kern="1200" dirty="0" err="1">
                          <a:solidFill>
                            <a:schemeClr val="tx1"/>
                          </a:solidFill>
                          <a:latin typeface="Preeti"/>
                          <a:ea typeface="Calibri"/>
                          <a:cs typeface="Mangal"/>
                        </a:rPr>
                        <a:t>k|ult</a:t>
                      </a:r>
                      <a:r>
                        <a:rPr lang="en-GB" sz="2400" b="1" kern="1200" dirty="0">
                          <a:solidFill>
                            <a:schemeClr val="tx1"/>
                          </a:solidFill>
                          <a:latin typeface="Preeti"/>
                          <a:ea typeface="Calibri"/>
                          <a:cs typeface="Mangal"/>
                        </a:rPr>
                        <a:t> </a:t>
                      </a:r>
                      <a:r>
                        <a:rPr lang="en-GB" sz="2400" b="1" kern="1200" dirty="0" err="1">
                          <a:solidFill>
                            <a:schemeClr val="tx1"/>
                          </a:solidFill>
                          <a:latin typeface="Preeti"/>
                          <a:ea typeface="Calibri"/>
                          <a:cs typeface="Mangal"/>
                        </a:rPr>
                        <a:t>k|ltzt</a:t>
                      </a:r>
                      <a:endParaRPr lang="en-GB" sz="2400" b="1" kern="1200" dirty="0">
                        <a:solidFill>
                          <a:schemeClr val="tx1"/>
                        </a:solidFill>
                        <a:latin typeface="Preeti"/>
                        <a:ea typeface="Calibri"/>
                        <a:cs typeface="Mangal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400" b="1" kern="1200" dirty="0" err="1">
                          <a:solidFill>
                            <a:schemeClr val="tx1"/>
                          </a:solidFill>
                          <a:latin typeface="Preeti"/>
                          <a:ea typeface="Calibri"/>
                          <a:cs typeface="Mangal"/>
                        </a:rPr>
                        <a:t>ef</a:t>
                      </a:r>
                      <a:r>
                        <a:rPr lang="en-GB" sz="2400" b="1" kern="1200" dirty="0">
                          <a:solidFill>
                            <a:schemeClr val="tx1"/>
                          </a:solidFill>
                          <a:latin typeface="Preeti"/>
                          <a:ea typeface="Calibri"/>
                          <a:cs typeface="Mangal"/>
                        </a:rPr>
                        <a:t>}</a:t>
                      </a:r>
                      <a:r>
                        <a:rPr lang="en-GB" sz="2400" b="1" kern="1200" dirty="0" err="1">
                          <a:solidFill>
                            <a:schemeClr val="tx1"/>
                          </a:solidFill>
                          <a:latin typeface="Preeti"/>
                          <a:ea typeface="Calibri"/>
                          <a:cs typeface="Mangal"/>
                        </a:rPr>
                        <a:t>lts</a:t>
                      </a:r>
                      <a:r>
                        <a:rPr lang="en-GB" sz="2400" b="1" kern="1200" dirty="0">
                          <a:solidFill>
                            <a:schemeClr val="tx1"/>
                          </a:solidFill>
                          <a:latin typeface="Preeti"/>
                          <a:ea typeface="Calibri"/>
                          <a:cs typeface="Mangal"/>
                        </a:rPr>
                        <a:t> </a:t>
                      </a:r>
                      <a:r>
                        <a:rPr lang="en-GB" sz="2400" b="1" kern="1200" dirty="0" err="1">
                          <a:solidFill>
                            <a:schemeClr val="tx1"/>
                          </a:solidFill>
                          <a:latin typeface="Preeti"/>
                          <a:ea typeface="Calibri"/>
                          <a:cs typeface="Mangal"/>
                        </a:rPr>
                        <a:t>k|fKtL</a:t>
                      </a:r>
                      <a:endParaRPr lang="en-GB" sz="2400" b="1" kern="1200" dirty="0">
                        <a:solidFill>
                          <a:schemeClr val="tx1"/>
                        </a:solidFill>
                        <a:latin typeface="Preeti"/>
                        <a:ea typeface="Calibri"/>
                        <a:cs typeface="Mangal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400" b="1" kern="1200" dirty="0" err="1">
                          <a:solidFill>
                            <a:schemeClr val="tx1"/>
                          </a:solidFill>
                          <a:latin typeface="Preeti"/>
                          <a:ea typeface="Calibri"/>
                          <a:cs typeface="Mangal"/>
                        </a:rPr>
                        <a:t>ef</a:t>
                      </a:r>
                      <a:r>
                        <a:rPr lang="en-GB" sz="2400" b="1" kern="1200" dirty="0">
                          <a:solidFill>
                            <a:schemeClr val="tx1"/>
                          </a:solidFill>
                          <a:latin typeface="Preeti"/>
                          <a:ea typeface="Calibri"/>
                          <a:cs typeface="Mangal"/>
                        </a:rPr>
                        <a:t>}</a:t>
                      </a:r>
                      <a:r>
                        <a:rPr lang="en-GB" sz="2400" b="1" kern="1200" dirty="0" err="1">
                          <a:solidFill>
                            <a:schemeClr val="tx1"/>
                          </a:solidFill>
                          <a:latin typeface="Preeti"/>
                          <a:ea typeface="Calibri"/>
                          <a:cs typeface="Mangal"/>
                        </a:rPr>
                        <a:t>lts</a:t>
                      </a:r>
                      <a:r>
                        <a:rPr lang="en-GB" sz="2400" b="1" kern="1200" dirty="0">
                          <a:solidFill>
                            <a:schemeClr val="tx1"/>
                          </a:solidFill>
                          <a:latin typeface="Preeti"/>
                          <a:ea typeface="Calibri"/>
                          <a:cs typeface="Mangal"/>
                        </a:rPr>
                        <a:t> </a:t>
                      </a:r>
                      <a:r>
                        <a:rPr lang="en-GB" sz="2400" b="1" kern="1200" dirty="0" err="1">
                          <a:solidFill>
                            <a:schemeClr val="tx1"/>
                          </a:solidFill>
                          <a:latin typeface="Preeti"/>
                          <a:ea typeface="Calibri"/>
                          <a:cs typeface="Mangal"/>
                        </a:rPr>
                        <a:t>k|ult</a:t>
                      </a:r>
                      <a:r>
                        <a:rPr lang="en-GB" sz="2400" b="1" kern="1200" dirty="0">
                          <a:solidFill>
                            <a:schemeClr val="tx1"/>
                          </a:solidFill>
                          <a:latin typeface="Preeti"/>
                          <a:ea typeface="Calibri"/>
                          <a:cs typeface="Mangal"/>
                        </a:rPr>
                        <a:t> </a:t>
                      </a:r>
                      <a:r>
                        <a:rPr lang="en-GB" sz="2400" b="1" kern="1200" dirty="0" err="1">
                          <a:solidFill>
                            <a:schemeClr val="tx1"/>
                          </a:solidFill>
                          <a:latin typeface="Preeti"/>
                          <a:ea typeface="Calibri"/>
                          <a:cs typeface="Mangal"/>
                        </a:rPr>
                        <a:t>k|ltzt</a:t>
                      </a:r>
                      <a:endParaRPr lang="en-GB" sz="2400" b="1" kern="1200" dirty="0">
                        <a:solidFill>
                          <a:schemeClr val="tx1"/>
                        </a:solidFill>
                        <a:latin typeface="Preeti"/>
                        <a:ea typeface="Calibri"/>
                        <a:cs typeface="Mangal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66382">
                <a:tc>
                  <a:txBody>
                    <a:bodyPr/>
                    <a:lstStyle/>
                    <a:p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740251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rgbClr val="3FADFF"/>
            </a:gs>
            <a:gs pos="16000">
              <a:schemeClr val="accent2">
                <a:lumMod val="40000"/>
                <a:lumOff val="6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31818" y="0"/>
            <a:ext cx="10428311" cy="6857999"/>
          </a:xfrm>
        </p:spPr>
        <p:txBody>
          <a:bodyPr>
            <a:noAutofit/>
          </a:bodyPr>
          <a:lstStyle/>
          <a:p>
            <a:pPr algn="just"/>
            <a:r>
              <a:rPr lang="en-US" sz="3500" dirty="0">
                <a:solidFill>
                  <a:schemeClr val="tx1"/>
                </a:solidFill>
                <a:latin typeface="Preeti" pitchFamily="2" charset="0"/>
              </a:rPr>
              <a:t>$= </a:t>
            </a:r>
            <a:r>
              <a:rPr lang="en-US" sz="3500" dirty="0" err="1">
                <a:solidFill>
                  <a:schemeClr val="tx1"/>
                </a:solidFill>
                <a:latin typeface="Preeti" pitchFamily="2" charset="0"/>
              </a:rPr>
              <a:t>pNn</a:t>
            </a:r>
            <a:r>
              <a:rPr lang="en-US" sz="3500" dirty="0">
                <a:solidFill>
                  <a:schemeClr val="tx1"/>
                </a:solidFill>
                <a:latin typeface="Preeti" pitchFamily="2" charset="0"/>
              </a:rPr>
              <a:t>]</a:t>
            </a:r>
            <a:r>
              <a:rPr lang="en-US" sz="3500" dirty="0" err="1">
                <a:solidFill>
                  <a:schemeClr val="tx1"/>
                </a:solidFill>
                <a:latin typeface="Preeti" pitchFamily="2" charset="0"/>
              </a:rPr>
              <a:t>vgLo</a:t>
            </a:r>
            <a:r>
              <a:rPr lang="en-US" sz="3500" dirty="0">
                <a:solidFill>
                  <a:schemeClr val="tx1"/>
                </a:solidFill>
                <a:latin typeface="Preeti" pitchFamily="2" charset="0"/>
              </a:rPr>
              <a:t> </a:t>
            </a:r>
            <a:r>
              <a:rPr lang="en-US" sz="3500" dirty="0" err="1">
                <a:solidFill>
                  <a:schemeClr val="tx1"/>
                </a:solidFill>
                <a:latin typeface="Preeti" pitchFamily="2" charset="0"/>
              </a:rPr>
              <a:t>pknAwLx</a:t>
            </a:r>
            <a:r>
              <a:rPr lang="en-US" sz="3500" dirty="0">
                <a:solidFill>
                  <a:schemeClr val="tx1"/>
                </a:solidFill>
                <a:latin typeface="Preeti" pitchFamily="2" charset="0"/>
              </a:rPr>
              <a:t>? -ah]6/L / ;]</a:t>
            </a:r>
            <a:r>
              <a:rPr lang="en-US" sz="3500" dirty="0" err="1">
                <a:solidFill>
                  <a:schemeClr val="tx1"/>
                </a:solidFill>
                <a:latin typeface="Preeti" pitchFamily="2" charset="0"/>
              </a:rPr>
              <a:t>jf</a:t>
            </a:r>
            <a:r>
              <a:rPr lang="en-US" sz="3500" dirty="0">
                <a:solidFill>
                  <a:schemeClr val="tx1"/>
                </a:solidFill>
                <a:latin typeface="Preeti" pitchFamily="2" charset="0"/>
              </a:rPr>
              <a:t> </a:t>
            </a:r>
            <a:r>
              <a:rPr lang="en-US" sz="3500" dirty="0" err="1">
                <a:solidFill>
                  <a:schemeClr val="tx1"/>
                </a:solidFill>
                <a:latin typeface="Preeti" pitchFamily="2" charset="0"/>
              </a:rPr>
              <a:t>k|jfx</a:t>
            </a:r>
            <a:r>
              <a:rPr lang="en-US" sz="3500" dirty="0">
                <a:solidFill>
                  <a:schemeClr val="tx1"/>
                </a:solidFill>
                <a:latin typeface="Preeti" pitchFamily="2" charset="0"/>
              </a:rPr>
              <a:t> </a:t>
            </a:r>
            <a:r>
              <a:rPr lang="en-US" sz="3500" dirty="0" err="1">
                <a:solidFill>
                  <a:schemeClr val="tx1"/>
                </a:solidFill>
                <a:latin typeface="Preeti" pitchFamily="2" charset="0"/>
              </a:rPr>
              <a:t>b'j</a:t>
            </a:r>
            <a:r>
              <a:rPr lang="en-US" sz="3500" dirty="0">
                <a:solidFill>
                  <a:schemeClr val="tx1"/>
                </a:solidFill>
                <a:latin typeface="Preeti" pitchFamily="2" charset="0"/>
              </a:rPr>
              <a:t>}_M</a:t>
            </a:r>
          </a:p>
          <a:p>
            <a:endParaRPr lang="en-US" sz="3500" dirty="0">
              <a:solidFill>
                <a:schemeClr val="tx1"/>
              </a:solidFill>
              <a:latin typeface="Preeti" pitchFamily="2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655517" y="3149211"/>
            <a:ext cx="11504612" cy="185693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63089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rgbClr val="3FADFF"/>
            </a:gs>
            <a:gs pos="16000">
              <a:schemeClr val="accent2">
                <a:lumMod val="40000"/>
                <a:lumOff val="6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31818" y="0"/>
            <a:ext cx="10428311" cy="6857999"/>
          </a:xfrm>
        </p:spPr>
        <p:txBody>
          <a:bodyPr>
            <a:noAutofit/>
          </a:bodyPr>
          <a:lstStyle/>
          <a:p>
            <a:pPr algn="just"/>
            <a:r>
              <a:rPr lang="en-US" sz="3500" dirty="0">
                <a:solidFill>
                  <a:schemeClr val="tx1"/>
                </a:solidFill>
                <a:latin typeface="Preeti" pitchFamily="2" charset="0"/>
              </a:rPr>
              <a:t>$= ;</a:t>
            </a:r>
            <a:r>
              <a:rPr lang="en-US" sz="3500" dirty="0" err="1">
                <a:solidFill>
                  <a:schemeClr val="tx1"/>
                </a:solidFill>
                <a:latin typeface="Preeti" pitchFamily="2" charset="0"/>
              </a:rPr>
              <a:t>d:of</a:t>
            </a:r>
            <a:r>
              <a:rPr lang="en-US" sz="3500" dirty="0">
                <a:solidFill>
                  <a:schemeClr val="tx1"/>
                </a:solidFill>
                <a:latin typeface="Preeti" pitchFamily="2" charset="0"/>
              </a:rPr>
              <a:t> / </a:t>
            </a:r>
            <a:r>
              <a:rPr lang="en-US" sz="3500" dirty="0" err="1">
                <a:solidFill>
                  <a:schemeClr val="tx1"/>
                </a:solidFill>
                <a:latin typeface="Preeti" pitchFamily="2" charset="0"/>
              </a:rPr>
              <a:t>r'gf</a:t>
            </a:r>
            <a:r>
              <a:rPr lang="en-US" sz="3500" dirty="0">
                <a:solidFill>
                  <a:schemeClr val="tx1"/>
                </a:solidFill>
                <a:latin typeface="Preeti" pitchFamily="2" charset="0"/>
              </a:rPr>
              <a:t>}</a:t>
            </a:r>
            <a:r>
              <a:rPr lang="en-US" sz="3500" dirty="0" err="1">
                <a:solidFill>
                  <a:schemeClr val="tx1"/>
                </a:solidFill>
                <a:latin typeface="Preeti" pitchFamily="2" charset="0"/>
              </a:rPr>
              <a:t>tLx</a:t>
            </a:r>
            <a:r>
              <a:rPr lang="en-US" sz="3500" dirty="0">
                <a:solidFill>
                  <a:schemeClr val="tx1"/>
                </a:solidFill>
                <a:latin typeface="Preeti" pitchFamily="2" charset="0"/>
              </a:rPr>
              <a:t>? M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endParaRPr lang="en-US" sz="3500" dirty="0">
              <a:solidFill>
                <a:schemeClr val="tx1"/>
              </a:solidFill>
              <a:latin typeface="Preeti" pitchFamily="2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655517" y="3149211"/>
            <a:ext cx="11504612" cy="185693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63422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rgbClr val="3FADFF"/>
            </a:gs>
            <a:gs pos="16000">
              <a:schemeClr val="accent2">
                <a:lumMod val="40000"/>
                <a:lumOff val="6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31818" y="0"/>
            <a:ext cx="10428311" cy="6857999"/>
          </a:xfrm>
        </p:spPr>
        <p:txBody>
          <a:bodyPr>
            <a:noAutofit/>
          </a:bodyPr>
          <a:lstStyle/>
          <a:p>
            <a:pPr algn="just"/>
            <a:r>
              <a:rPr lang="en-US" sz="3500" dirty="0">
                <a:solidFill>
                  <a:schemeClr val="tx1"/>
                </a:solidFill>
                <a:latin typeface="Preeti" pitchFamily="2" charset="0"/>
              </a:rPr>
              <a:t>%= ;</a:t>
            </a:r>
            <a:r>
              <a:rPr lang="en-US" sz="3500" dirty="0" err="1">
                <a:solidFill>
                  <a:schemeClr val="tx1"/>
                </a:solidFill>
                <a:latin typeface="Preeti" pitchFamily="2" charset="0"/>
              </a:rPr>
              <a:t>d:ofsf</a:t>
            </a:r>
            <a:r>
              <a:rPr lang="en-US" sz="3500" dirty="0">
                <a:solidFill>
                  <a:schemeClr val="tx1"/>
                </a:solidFill>
                <a:latin typeface="Preeti" pitchFamily="2" charset="0"/>
              </a:rPr>
              <a:t> ;</a:t>
            </a:r>
            <a:r>
              <a:rPr lang="en-US" sz="3500" dirty="0" err="1">
                <a:solidFill>
                  <a:schemeClr val="tx1"/>
                </a:solidFill>
                <a:latin typeface="Preeti" pitchFamily="2" charset="0"/>
              </a:rPr>
              <a:t>dfwfgsf</a:t>
            </a:r>
            <a:r>
              <a:rPr lang="en-US" sz="3500" dirty="0">
                <a:solidFill>
                  <a:schemeClr val="tx1"/>
                </a:solidFill>
                <a:latin typeface="Preeti" pitchFamily="2" charset="0"/>
              </a:rPr>
              <a:t> </a:t>
            </a:r>
            <a:r>
              <a:rPr lang="en-US" sz="3500" dirty="0" err="1">
                <a:solidFill>
                  <a:schemeClr val="tx1"/>
                </a:solidFill>
                <a:latin typeface="Preeti" pitchFamily="2" charset="0"/>
              </a:rPr>
              <a:t>pkfox</a:t>
            </a:r>
            <a:r>
              <a:rPr lang="en-US" sz="3500" dirty="0">
                <a:solidFill>
                  <a:schemeClr val="tx1"/>
                </a:solidFill>
                <a:latin typeface="Preeti" pitchFamily="2" charset="0"/>
              </a:rPr>
              <a:t>? M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endParaRPr lang="en-US" sz="3500" dirty="0">
              <a:solidFill>
                <a:schemeClr val="tx1"/>
              </a:solidFill>
              <a:latin typeface="Preeti" pitchFamily="2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655517" y="3149211"/>
            <a:ext cx="11504612" cy="185693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92078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rgbClr val="3FADFF"/>
            </a:gs>
            <a:gs pos="16000">
              <a:schemeClr val="accent2">
                <a:lumMod val="40000"/>
                <a:lumOff val="6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02182" y="2705100"/>
            <a:ext cx="7039612" cy="908766"/>
          </a:xfrm>
        </p:spPr>
        <p:txBody>
          <a:bodyPr>
            <a:normAutofit fontScale="90000"/>
          </a:bodyPr>
          <a:lstStyle/>
          <a:p>
            <a:pPr algn="ctr"/>
            <a:r>
              <a:rPr lang="en-US" sz="6700" b="1" dirty="0" err="1">
                <a:solidFill>
                  <a:srgbClr val="0070C0"/>
                </a:solidFill>
                <a:latin typeface="Preeti" pitchFamily="2" charset="0"/>
              </a:rPr>
              <a:t>wGojfb</a:t>
            </a:r>
            <a:r>
              <a:rPr lang="en-US" sz="6700" b="1" dirty="0">
                <a:solidFill>
                  <a:srgbClr val="0070C0"/>
                </a:solidFill>
                <a:latin typeface="Preeti" pitchFamily="2" charset="0"/>
              </a:rPr>
              <a:t> </a:t>
            </a:r>
            <a:r>
              <a:rPr lang="en-US" b="1" dirty="0">
                <a:solidFill>
                  <a:srgbClr val="0070C0"/>
                </a:solidFill>
              </a:rPr>
              <a:t>!!</a:t>
            </a:r>
          </a:p>
        </p:txBody>
      </p:sp>
    </p:spTree>
    <p:extLst>
      <p:ext uri="{BB962C8B-B14F-4D97-AF65-F5344CB8AC3E}">
        <p14:creationId xmlns:p14="http://schemas.microsoft.com/office/powerpoint/2010/main" val="2225560072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913</TotalTime>
  <Words>156</Words>
  <Application>Microsoft Office PowerPoint</Application>
  <PresentationFormat>Widescreen</PresentationFormat>
  <Paragraphs>23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Arial</vt:lpstr>
      <vt:lpstr>Calibri</vt:lpstr>
      <vt:lpstr>Century Gothic</vt:lpstr>
      <vt:lpstr>Preeti</vt:lpstr>
      <vt:lpstr>Wingdings</vt:lpstr>
      <vt:lpstr>Wingdings 3</vt:lpstr>
      <vt:lpstr>Wisp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wGojfb !!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KATHMANDU METROPOLITAN CITY</dc:title>
  <dc:creator>Microsoft account</dc:creator>
  <cp:lastModifiedBy>Ramesh Ghimire</cp:lastModifiedBy>
  <cp:revision>121</cp:revision>
  <cp:lastPrinted>2024-09-04T10:20:54Z</cp:lastPrinted>
  <dcterms:created xsi:type="dcterms:W3CDTF">2022-05-25T05:38:00Z</dcterms:created>
  <dcterms:modified xsi:type="dcterms:W3CDTF">2024-09-04T10:23:11Z</dcterms:modified>
</cp:coreProperties>
</file>