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20BE23CE-2347-4617-B89C-8EB9326C60B0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849A00E6-D29F-4E4D-B647-C0E3F83D0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91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34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5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82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0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57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33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86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7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52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1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42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3B7FD-554E-4685-9D95-75B2674FC175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5898B-0F2A-4842-8989-C8F361301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3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e-NP" sz="4000" dirty="0" smtClean="0"/>
              <a:t>काठमाडौं महानगरपालिका</a:t>
            </a:r>
            <a:br>
              <a:rPr lang="ne-NP" sz="4000" dirty="0" smtClean="0"/>
            </a:br>
            <a:r>
              <a:rPr lang="ne-NP" sz="4000" dirty="0" smtClean="0"/>
              <a:t>आर्थिक वर्ष </a:t>
            </a:r>
            <a:r>
              <a:rPr lang="ne-NP" sz="4000" dirty="0" smtClean="0"/>
              <a:t>२०७८।७९ </a:t>
            </a:r>
            <a:r>
              <a:rPr lang="ne-NP" sz="4000" dirty="0" smtClean="0"/>
              <a:t>को वार्षिक समीक्षा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536003"/>
          </a:xfrm>
        </p:spPr>
        <p:txBody>
          <a:bodyPr>
            <a:normAutofit fontScale="85000" lnSpcReduction="20000"/>
          </a:bodyPr>
          <a:lstStyle/>
          <a:p>
            <a:r>
              <a:rPr lang="en-US" sz="4000" dirty="0" smtClean="0"/>
              <a:t>[</a:t>
            </a:r>
            <a:r>
              <a:rPr lang="ne-NP" sz="4000" dirty="0" smtClean="0"/>
              <a:t>विभागको नाम</a:t>
            </a:r>
            <a:r>
              <a:rPr lang="en-US" sz="4000" dirty="0" smtClean="0"/>
              <a:t>]</a:t>
            </a:r>
          </a:p>
          <a:p>
            <a:endParaRPr lang="en-US" sz="4000" dirty="0"/>
          </a:p>
          <a:p>
            <a:r>
              <a:rPr lang="ne-NP" sz="4000" dirty="0" smtClean="0"/>
              <a:t>२०७९ श्रावण २५ गते</a:t>
            </a:r>
          </a:p>
          <a:p>
            <a:endParaRPr lang="ne-NP" sz="4000" dirty="0" smtClean="0"/>
          </a:p>
          <a:p>
            <a:r>
              <a:rPr lang="ne-NP" sz="4000" dirty="0" smtClean="0"/>
              <a:t>स्थान राष्ट्रिय सभागृह</a:t>
            </a:r>
            <a:endParaRPr lang="ne-NP" sz="4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623" y="177095"/>
            <a:ext cx="2026024" cy="179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21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e-NP" dirty="0" smtClean="0"/>
              <a:t>धन्यवाद ।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01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e-NP" dirty="0" smtClean="0"/>
              <a:t>विनियोजन तथा खर्च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ne-NP" dirty="0" err="1" smtClean="0"/>
              <a:t>विनियोजनः</a:t>
            </a:r>
            <a:r>
              <a:rPr lang="ne-NP" dirty="0" smtClean="0"/>
              <a:t> .........., </a:t>
            </a:r>
            <a:r>
              <a:rPr lang="ne-NP" dirty="0" err="1" smtClean="0"/>
              <a:t>खर्चः</a:t>
            </a:r>
            <a:r>
              <a:rPr lang="ne-NP" dirty="0" smtClean="0"/>
              <a:t> ............. (</a:t>
            </a:r>
            <a:r>
              <a:rPr lang="ne-NP" dirty="0" err="1" smtClean="0"/>
              <a:t>प्रतिशतः</a:t>
            </a:r>
            <a:r>
              <a:rPr lang="ne-NP" dirty="0" smtClean="0"/>
              <a:t> .....)</a:t>
            </a:r>
          </a:p>
          <a:p>
            <a:pPr>
              <a:lnSpc>
                <a:spcPct val="150000"/>
              </a:lnSpc>
            </a:pPr>
            <a:r>
              <a:rPr lang="ne-NP" dirty="0" smtClean="0"/>
              <a:t>औसत भौतिक प्रगति </a:t>
            </a:r>
            <a:r>
              <a:rPr lang="ne-NP" dirty="0" err="1" smtClean="0"/>
              <a:t>प्रतिशतः</a:t>
            </a:r>
            <a:r>
              <a:rPr lang="ne-NP" dirty="0" smtClean="0"/>
              <a:t> ........</a:t>
            </a:r>
            <a:br>
              <a:rPr lang="ne-NP" dirty="0" smtClean="0"/>
            </a:br>
            <a:r>
              <a:rPr lang="ne-NP" dirty="0" smtClean="0"/>
              <a:t>(वार्षिक </a:t>
            </a:r>
            <a:r>
              <a:rPr lang="ne-NP" dirty="0" err="1" smtClean="0"/>
              <a:t>कार्ययोजनामा</a:t>
            </a:r>
            <a:r>
              <a:rPr lang="ne-NP" dirty="0" smtClean="0"/>
              <a:t> उल्लिखित अनुगमन सूचकका आधारमा प्रत्येक क्रियाकलापको भौतिक प्रगति मापन गरी औसत निकाल्ने)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80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3600" dirty="0" err="1" smtClean="0"/>
              <a:t>कार्ययोजना</a:t>
            </a:r>
            <a:r>
              <a:rPr lang="ne-NP" sz="3600" dirty="0" smtClean="0"/>
              <a:t> बमोजिम सम्पादित मुख्य </a:t>
            </a:r>
            <a:r>
              <a:rPr lang="ne-NP" sz="3600" dirty="0" err="1" smtClean="0"/>
              <a:t>मुख्य</a:t>
            </a:r>
            <a:r>
              <a:rPr lang="ne-NP" sz="3600" dirty="0" smtClean="0"/>
              <a:t> कार्यहरू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e-NP" dirty="0" smtClean="0"/>
              <a:t>बढीमा ७ वटा कार्य उल्लेख गर्ने, आवश्यक भए अर्को स्लाइड थप गर्ने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227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3600" dirty="0" err="1" smtClean="0"/>
              <a:t>कार्ययोजना</a:t>
            </a:r>
            <a:r>
              <a:rPr lang="ne-NP" sz="3600" dirty="0" smtClean="0"/>
              <a:t> बाहेक सम्पादित मुख्य </a:t>
            </a:r>
            <a:r>
              <a:rPr lang="ne-NP" sz="3600" dirty="0" err="1" smtClean="0"/>
              <a:t>मुख्य</a:t>
            </a:r>
            <a:r>
              <a:rPr lang="ne-NP" sz="3600" dirty="0" smtClean="0"/>
              <a:t> कार्यहरू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e-NP" dirty="0" smtClean="0"/>
              <a:t>बढीमा ७ वटा कार्य उल्लेख गर्ने, आवश्यक भए अर्को स्लाइड थप गर्ने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815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3600" dirty="0" smtClean="0"/>
              <a:t>असल अभ्यासहरू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e-NP" dirty="0" smtClean="0"/>
              <a:t>बढीमा ३ वटा तस्विर र सोको </a:t>
            </a:r>
            <a:r>
              <a:rPr lang="ne-NP" dirty="0" err="1" smtClean="0"/>
              <a:t>शिर्षक</a:t>
            </a:r>
            <a:r>
              <a:rPr lang="ne-NP" dirty="0" smtClean="0"/>
              <a:t> लेख्ने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169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3600" dirty="0" smtClean="0"/>
              <a:t>सिकाइहरू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e-NP" dirty="0" smtClean="0"/>
              <a:t>बढीमा ३ वटा बुँदा उल्लेख गर्ने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041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3600" dirty="0" smtClean="0"/>
              <a:t>कार्यक्रम कार्यान्वयनमा देखा परेका समस्याहरू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e-NP" dirty="0" smtClean="0"/>
              <a:t>बढीमा ५ वटा बुँदा उल्लेख गर्ने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285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3600" dirty="0" smtClean="0"/>
              <a:t>समस्या समाधानका लागि चालिएका कदम वा उपायहरू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e-NP" dirty="0" smtClean="0"/>
              <a:t>बढीमा ५ वटा बुँदा उल्लेख गर्ने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5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e-NP" dirty="0" smtClean="0"/>
              <a:t>अबको दिशा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e-NP" dirty="0" smtClean="0"/>
              <a:t>आगामी दिनमा के गर्दा उचित होला ? बढीमा ५ बुँदा उल्लेख गर्ने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215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127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Mangal</vt:lpstr>
      <vt:lpstr>Office Theme</vt:lpstr>
      <vt:lpstr>काठमाडौं महानगरपालिका आर्थिक वर्ष २०७८।७९ को वार्षिक समीक्षा</vt:lpstr>
      <vt:lpstr>विनियोजन तथा खर्च</vt:lpstr>
      <vt:lpstr>कार्ययोजना बमोजिम सम्पादित मुख्य मुख्य कार्यहरू</vt:lpstr>
      <vt:lpstr>कार्ययोजना बाहेक सम्पादित मुख्य मुख्य कार्यहरू</vt:lpstr>
      <vt:lpstr>असल अभ्यासहरू</vt:lpstr>
      <vt:lpstr>सिकाइहरू</vt:lpstr>
      <vt:lpstr>कार्यक्रम कार्यान्वयनमा देखा परेका समस्याहरू</vt:lpstr>
      <vt:lpstr>समस्या समाधानका लागि चालिएका कदम वा उपायहरू</vt:lpstr>
      <vt:lpstr>अबको दिशा</vt:lpstr>
      <vt:lpstr>धन्यवाद 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Dell</cp:lastModifiedBy>
  <cp:revision>14</cp:revision>
  <cp:lastPrinted>2022-08-03T10:32:15Z</cp:lastPrinted>
  <dcterms:created xsi:type="dcterms:W3CDTF">2021-10-25T05:27:35Z</dcterms:created>
  <dcterms:modified xsi:type="dcterms:W3CDTF">2022-08-03T10:36:24Z</dcterms:modified>
</cp:coreProperties>
</file>